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custDataLst>
    <p:tags r:id="rId7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21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5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5455920" y="1740535"/>
            <a:ext cx="5080" cy="31940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>
            <a:off x="6372225" y="1268730"/>
            <a:ext cx="10160" cy="5473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5925185" y="980440"/>
            <a:ext cx="15240" cy="64833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561330" y="1960245"/>
            <a:ext cx="5080" cy="31940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 flipV="1">
            <a:off x="1691640" y="3140710"/>
            <a:ext cx="5260340" cy="1079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>
            <p:custDataLst>
              <p:tags r:id="rId4"/>
            </p:custDataLst>
          </p:nvPr>
        </p:nvCxnSpPr>
        <p:spPr>
          <a:xfrm flipV="1">
            <a:off x="4233545" y="905510"/>
            <a:ext cx="0" cy="470789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4252595" y="1052830"/>
            <a:ext cx="2335530" cy="208216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5435600" y="1728000"/>
            <a:ext cx="45720" cy="45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6351905" y="1783245"/>
            <a:ext cx="45720" cy="45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6"/>
            </p:custDataLst>
          </p:nvPr>
        </p:nvSpPr>
        <p:spPr>
          <a:xfrm>
            <a:off x="5546090" y="2269020"/>
            <a:ext cx="45720" cy="45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5904865" y="977430"/>
            <a:ext cx="45720" cy="45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3951605" y="908685"/>
            <a:ext cx="2564765" cy="18103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 flipV="1">
            <a:off x="3951605" y="1557020"/>
            <a:ext cx="2564765" cy="1810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左大括号 15"/>
          <p:cNvSpPr/>
          <p:nvPr/>
        </p:nvSpPr>
        <p:spPr>
          <a:xfrm>
            <a:off x="5728335" y="980440"/>
            <a:ext cx="169545" cy="648335"/>
          </a:xfrm>
          <a:prstGeom prst="leftBrace">
            <a:avLst>
              <a:gd name="adj1" fmla="val 8333"/>
              <a:gd name="adj2" fmla="val 516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20335" y="1124585"/>
            <a:ext cx="441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90000"/>
                  </a:schemeClr>
                </a:solidFill>
              </a:rPr>
              <a:t>d1</a:t>
            </a:r>
            <a:endParaRPr lang="en-US" altLang="zh-CN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18" name="左大括号 17"/>
          <p:cNvSpPr/>
          <p:nvPr>
            <p:custDataLst>
              <p:tags r:id="rId9"/>
            </p:custDataLst>
          </p:nvPr>
        </p:nvSpPr>
        <p:spPr>
          <a:xfrm>
            <a:off x="5266055" y="1740535"/>
            <a:ext cx="169545" cy="302260"/>
          </a:xfrm>
          <a:prstGeom prst="leftBrace">
            <a:avLst>
              <a:gd name="adj1" fmla="val 8333"/>
              <a:gd name="adj2" fmla="val 516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4676140" y="1691640"/>
            <a:ext cx="441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90000"/>
                  </a:schemeClr>
                </a:solidFill>
              </a:rPr>
              <a:t>d2</a:t>
            </a:r>
            <a:endParaRPr lang="en-US" altLang="zh-CN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0" name="左大括号 19"/>
          <p:cNvSpPr/>
          <p:nvPr>
            <p:custDataLst>
              <p:tags r:id="rId11"/>
            </p:custDataLst>
          </p:nvPr>
        </p:nvSpPr>
        <p:spPr>
          <a:xfrm rot="10800000">
            <a:off x="6397625" y="1268730"/>
            <a:ext cx="169545" cy="536575"/>
          </a:xfrm>
          <a:prstGeom prst="leftBrace">
            <a:avLst>
              <a:gd name="adj1" fmla="val 8333"/>
              <a:gd name="adj2" fmla="val 516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2"/>
            </p:custDataLst>
          </p:nvPr>
        </p:nvSpPr>
        <p:spPr>
          <a:xfrm>
            <a:off x="6607175" y="1340485"/>
            <a:ext cx="441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90000"/>
                  </a:schemeClr>
                </a:solidFill>
              </a:rPr>
              <a:t>d3</a:t>
            </a:r>
            <a:endParaRPr lang="en-US" altLang="zh-CN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2" name="左大括号 21"/>
          <p:cNvSpPr/>
          <p:nvPr>
            <p:custDataLst>
              <p:tags r:id="rId13"/>
            </p:custDataLst>
          </p:nvPr>
        </p:nvSpPr>
        <p:spPr>
          <a:xfrm rot="10800000">
            <a:off x="5591810" y="1950085"/>
            <a:ext cx="169545" cy="329565"/>
          </a:xfrm>
          <a:prstGeom prst="leftBrace">
            <a:avLst>
              <a:gd name="adj1" fmla="val 8333"/>
              <a:gd name="adj2" fmla="val 516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5761355" y="1946275"/>
            <a:ext cx="441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90000"/>
                  </a:schemeClr>
                </a:solidFill>
              </a:rPr>
              <a:t>d4</a:t>
            </a:r>
            <a:endParaRPr lang="en-US" altLang="zh-CN">
              <a:solidFill>
                <a:schemeClr val="accent1">
                  <a:lumMod val="90000"/>
                </a:schemeClr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COMMONDATA" val="eyJoZGlkIjoiMWQyNTgyNzdjZDdiNDgzZmNiODY2ZTM0Y2JhYjgxZTk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WPS 演示</Application>
  <PresentationFormat/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Stark-lin</dc:creator>
  <cp:lastModifiedBy>0To1</cp:lastModifiedBy>
  <cp:revision>4</cp:revision>
  <dcterms:created xsi:type="dcterms:W3CDTF">2023-11-23T02:12:15Z</dcterms:created>
  <dcterms:modified xsi:type="dcterms:W3CDTF">2023-11-23T02:18:12Z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2052-11.1.0.15309</vt:lpwstr>
  </property>
  <property fmtid="{D5CDD505-2E9C-101B-9397-08002B2CF9AE}" pid="3" name="ICV">
    <vt:lpwstr>4AA760BCF8A248B9BED5E2A89D05D0ED_13</vt:lpwstr>
  </property>
</Properties>
</file>